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9AF7-0EBA-45EB-999D-2A8781464F41}" type="datetimeFigureOut">
              <a:rPr lang="da-DK" smtClean="0"/>
              <a:t>14-09-2011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92C5-EE07-4680-ABD7-C4F4CFEA729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9AF7-0EBA-45EB-999D-2A8781464F41}" type="datetimeFigureOut">
              <a:rPr lang="da-DK" smtClean="0"/>
              <a:t>14-09-2011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92C5-EE07-4680-ABD7-C4F4CFEA729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9AF7-0EBA-45EB-999D-2A8781464F41}" type="datetimeFigureOut">
              <a:rPr lang="da-DK" smtClean="0"/>
              <a:t>14-09-2011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92C5-EE07-4680-ABD7-C4F4CFEA729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9AF7-0EBA-45EB-999D-2A8781464F41}" type="datetimeFigureOut">
              <a:rPr lang="da-DK" smtClean="0"/>
              <a:t>14-09-2011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92C5-EE07-4680-ABD7-C4F4CFEA729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9AF7-0EBA-45EB-999D-2A8781464F41}" type="datetimeFigureOut">
              <a:rPr lang="da-DK" smtClean="0"/>
              <a:t>14-09-2011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92C5-EE07-4680-ABD7-C4F4CFEA729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9AF7-0EBA-45EB-999D-2A8781464F41}" type="datetimeFigureOut">
              <a:rPr lang="da-DK" smtClean="0"/>
              <a:t>14-09-2011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92C5-EE07-4680-ABD7-C4F4CFEA729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9AF7-0EBA-45EB-999D-2A8781464F41}" type="datetimeFigureOut">
              <a:rPr lang="da-DK" smtClean="0"/>
              <a:t>14-09-2011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92C5-EE07-4680-ABD7-C4F4CFEA729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9AF7-0EBA-45EB-999D-2A8781464F41}" type="datetimeFigureOut">
              <a:rPr lang="da-DK" smtClean="0"/>
              <a:t>14-09-2011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92C5-EE07-4680-ABD7-C4F4CFEA729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9AF7-0EBA-45EB-999D-2A8781464F41}" type="datetimeFigureOut">
              <a:rPr lang="da-DK" smtClean="0"/>
              <a:t>14-09-2011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92C5-EE07-4680-ABD7-C4F4CFEA729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9AF7-0EBA-45EB-999D-2A8781464F41}" type="datetimeFigureOut">
              <a:rPr lang="da-DK" smtClean="0"/>
              <a:t>14-09-2011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92C5-EE07-4680-ABD7-C4F4CFEA729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9AF7-0EBA-45EB-999D-2A8781464F41}" type="datetimeFigureOut">
              <a:rPr lang="da-DK" smtClean="0"/>
              <a:t>14-09-2011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92C5-EE07-4680-ABD7-C4F4CFEA729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09AF7-0EBA-45EB-999D-2A8781464F41}" type="datetimeFigureOut">
              <a:rPr lang="da-DK" smtClean="0"/>
              <a:t>14-09-2011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D92C5-EE07-4680-ABD7-C4F4CFEA729C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89" y="188641"/>
            <a:ext cx="9037211" cy="66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boks 5"/>
          <p:cNvSpPr txBox="1"/>
          <p:nvPr/>
        </p:nvSpPr>
        <p:spPr>
          <a:xfrm>
            <a:off x="179512" y="188640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/>
              <a:t>Ved du, at du kan få hjælp hos os, </a:t>
            </a:r>
          </a:p>
          <a:p>
            <a:pPr algn="ctr"/>
            <a:r>
              <a:rPr lang="da-DK" sz="3200" b="1" dirty="0" smtClean="0"/>
              <a:t>hvis du eller din partner snorker?</a:t>
            </a:r>
            <a:endParaRPr lang="da-D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052736"/>
            <a:ext cx="82089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a-D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Når du bruger snorkeskinnen om natten, sørger den for at holde underkæben lidt længere fremme end normalt, således at der skabes friere luftveje ned til lungerne.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da-DK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a-D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Denne enkle løsning, der ikke føles ubehagelig, men hurtig bliver til en vane, kan forbedre din søvn dramatisk.</a:t>
            </a:r>
            <a:endParaRPr kumimoji="0" lang="da-DK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412776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/>
              <a:t>Så døjer du og dine omgivelser med snorken, vil vi gerne hjælpe</a:t>
            </a:r>
            <a:r>
              <a:rPr lang="da-DK" sz="3200" dirty="0" smtClean="0"/>
              <a:t>!</a:t>
            </a:r>
          </a:p>
          <a:p>
            <a:endParaRPr lang="da-DK" sz="4000" dirty="0"/>
          </a:p>
          <a:p>
            <a:endParaRPr lang="da-DK" sz="4000" dirty="0" smtClean="0"/>
          </a:p>
          <a:p>
            <a:endParaRPr lang="da-DK" sz="4000" dirty="0"/>
          </a:p>
          <a:p>
            <a:endParaRPr lang="da-DK" sz="4000" dirty="0"/>
          </a:p>
        </p:txBody>
      </p:sp>
      <p:sp>
        <p:nvSpPr>
          <p:cNvPr id="4" name="Rektangel 3"/>
          <p:cNvSpPr/>
          <p:nvPr/>
        </p:nvSpPr>
        <p:spPr>
          <a:xfrm>
            <a:off x="467544" y="2924944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/>
              <a:t>Du skal bare nævne problemet for din tandlæge, tandplejer eller klinikassistent, så kan vi </a:t>
            </a:r>
            <a:r>
              <a:rPr lang="da-DK" sz="3200" dirty="0" smtClean="0"/>
              <a:t>ved en let undersøgelse finde ud af om du er en egnet kandidat til en snorkeskinne.</a:t>
            </a:r>
            <a:endParaRPr lang="da-D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83568" y="98072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/>
              <a:t>Ca. 40 % af alle mænd og 30 % af alle kvinder snorker. </a:t>
            </a:r>
            <a:endParaRPr lang="da-DK" sz="3200" dirty="0" smtClean="0"/>
          </a:p>
          <a:p>
            <a:endParaRPr lang="da-DK" sz="3200" dirty="0"/>
          </a:p>
          <a:p>
            <a:r>
              <a:rPr lang="da-DK" sz="3200" dirty="0" smtClean="0"/>
              <a:t>Man </a:t>
            </a:r>
            <a:r>
              <a:rPr lang="da-DK" sz="3200" dirty="0"/>
              <a:t>snorker på grund af en afslapning af musklerne i halsen. </a:t>
            </a:r>
            <a:endParaRPr lang="da-DK" sz="3200" dirty="0" smtClean="0"/>
          </a:p>
          <a:p>
            <a:endParaRPr lang="da-DK" sz="3200" dirty="0"/>
          </a:p>
          <a:p>
            <a:r>
              <a:rPr lang="da-DK" sz="3200" dirty="0" smtClean="0"/>
              <a:t>Afslapningen </a:t>
            </a:r>
            <a:r>
              <a:rPr lang="da-DK" sz="3200" dirty="0"/>
              <a:t>i svælget får det bløde væv til at vibrere når man trækker vejret, og denne vibration frembringer snorkelyden.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1409874"/>
            <a:ext cx="777686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Hos 30-50 % er snorken desuden et symptom på søvnapnø, som  i nogle tilfælde kan føre til en alvorlig medicinsk tilstand.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sz="2800" dirty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Ved søvnapnø forekommer der afbrydelser i vejrtrækningen under søvnen, hvilket sætter kroppen i en alarmtilstand.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55576" y="1412776"/>
            <a:ext cx="75608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a-D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Denne alarmtilstand  stresser kroppen fordi lungerne ikke får nok ilt, og resulterer i en (delvis) opvågning op til 50 gange i timen.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sz="3200" dirty="0" smtClean="0"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a-D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Lider man af søvnapnø, sover man derfor ofte meget uroligt. Man kan bl.a. svede meget under søvnen og opleve, at man ofte skal på toilettet i løbet af natten.</a:t>
            </a:r>
            <a:endParaRPr kumimoji="0" lang="da-DK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486"/>
            <a:ext cx="9186568" cy="68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768206"/>
            <a:ext cx="79208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Resultatet er ofte, at man  lider af morgenhovedpine, træthed, manglende energi og at man kan være mere irritabel i dagtimerne.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 slemme tilfælde kan søvnapnø føre til øget risiko for højt blodtryk, forhøjet kolesterol og andre sygdomme, der kan lede til diabetes type 2 (sukkersyge).</a:t>
            </a:r>
            <a:r>
              <a:rPr kumimoji="0" lang="da-D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42291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kstboks 3"/>
          <p:cNvSpPr txBox="1"/>
          <p:nvPr/>
        </p:nvSpPr>
        <p:spPr>
          <a:xfrm>
            <a:off x="251520" y="476672"/>
            <a:ext cx="51125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Men heldigvis kan snorken behandles - også uden kirurgisk indgreb eller brug af iltapparat, som ellers i mange år har været gængse metoder. </a:t>
            </a:r>
          </a:p>
          <a:p>
            <a:endParaRPr lang="da-DK" sz="3200" dirty="0" smtClean="0"/>
          </a:p>
          <a:p>
            <a:r>
              <a:rPr lang="da-DK" sz="3200" dirty="0" smtClean="0"/>
              <a:t>Både snorken og søvnapnø kan i mange tilfælde afhjælpes ved at sove med en snorkeskinne, som du kan få lavet her på klinikken.</a:t>
            </a:r>
            <a:endParaRPr lang="da-D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563527"/>
            <a:ext cx="828091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Skinnen hedder en </a:t>
            </a:r>
            <a:r>
              <a:rPr kumimoji="0" lang="da-D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OSS-skinne</a:t>
            </a:r>
            <a:r>
              <a:rPr kumimoji="0" lang="da-D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og bliver specialfremstillet til hver patient.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sz="3200" dirty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Vi  tager et aftryk af dine tænder her på klinikken, og sender det til Elysee Dental som får skinnen fremstillet.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da-D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da-D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Skinnen er udviklet i et samarbejde med flere tandlæger, Tandlægeskolen og Odense Universitetshospital, hvor den også indgår i et forskningsprojekt.</a:t>
            </a:r>
            <a:endParaRPr kumimoji="0" lang="da-DK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27584" y="2446491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sz="3600" dirty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da-DK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2291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kstboks 3"/>
          <p:cNvSpPr txBox="1"/>
          <p:nvPr/>
        </p:nvSpPr>
        <p:spPr>
          <a:xfrm>
            <a:off x="395536" y="2204864"/>
            <a:ext cx="388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da-DK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OSS-skinnen</a:t>
            </a:r>
            <a:r>
              <a:rPr kumimoji="0" lang="da-DK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virker ved at sørge for bedre plads i mund og svælg til vejrtrækning.</a:t>
            </a:r>
            <a:endParaRPr kumimoji="0" lang="da-DK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262</Words>
  <Application>Microsoft Office PowerPoint</Application>
  <PresentationFormat>Skærmshow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Kontortema</vt:lpstr>
      <vt:lpstr>  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</vt:vector>
  </TitlesOfParts>
  <Company>LENOVO CUSTOMER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LENOVO USER</dc:creator>
  <cp:lastModifiedBy>LENOVO USER</cp:lastModifiedBy>
  <cp:revision>2</cp:revision>
  <dcterms:created xsi:type="dcterms:W3CDTF">2011-09-14T10:34:14Z</dcterms:created>
  <dcterms:modified xsi:type="dcterms:W3CDTF">2011-09-14T10:54:12Z</dcterms:modified>
</cp:coreProperties>
</file>